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2.xml" ContentType="application/vnd.openxmlformats-officedocument.presentationml.slide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523a338df6e04f43"/>
  </p:sldMasterIdLst>
  <p:sldIdLst>
    <p:sldId id="257" r:id="R73dad53971ef485b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523a338df6e04f43" /><Relationship Type="http://schemas.openxmlformats.org/officeDocument/2006/relationships/theme" Target="/ppt/slideMasters/theme/theme2.xml" Id="R511ff1a695964ce8" /><Relationship Type="http://schemas.openxmlformats.org/officeDocument/2006/relationships/slide" Target="/ppt/slides/slide2.xml" Id="R73dad53971ef485b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93e1c8574954c40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edae288136c94598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c6a7e97e9ebe4073" /><Relationship Type="http://schemas.openxmlformats.org/officeDocument/2006/relationships/slideMaster" Target="/ppt/slideMasters/slideMaster2.xml" Id="Re8671cdb7a454245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ab62e3db76b54baa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c6a7e97e9ebe40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38d385cea0f447f0" /><Relationship Type="http://schemas.openxmlformats.org/officeDocument/2006/relationships/slideLayout" Target="/ppt/slideLayouts/slideLayout2.xml" Id="R162830d7d6fd4281" /><Relationship Type="http://schemas.openxmlformats.org/officeDocument/2006/relationships/slideLayout" Target="/ppt/slideLayouts/slideLayout3.xml" Id="R69db27a763384d66" /><Relationship Type="http://schemas.openxmlformats.org/officeDocument/2006/relationships/slideLayout" Target="/ppt/slideLayouts/slideLayout4.xml" Id="R563b7506493f48e4" /><Relationship Type="http://schemas.openxmlformats.org/officeDocument/2006/relationships/slideLayout" Target="/ppt/slideLayouts/slideLayout5.xml" Id="R7fd7e54e1b2c4a33" /><Relationship Type="http://schemas.openxmlformats.org/officeDocument/2006/relationships/image" Target="/ppt/media/image2.bin" Id="Rb6935fa1a790454f" /><Relationship Type="http://schemas.openxmlformats.org/officeDocument/2006/relationships/image" Target="/ppt/media/image.bin" Id="Rf906970b47614e7c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b6935fa1a790454f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f906970b47614e7c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563b7506493f48e4"/>
    <p:sldLayoutId id="2147483652" r:id="R69db27a763384d66"/>
    <p:sldLayoutId id="2147483651" r:id="R162830d7d6fd4281"/>
    <p:sldLayoutId id="2147483654" r:id="R7fd7e54e1b2c4a3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0524c820137a4bcc" /></Relationships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Grodan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Morängatan 9 och 18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No pages to include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2017-02-01T10:48:21.881Z</dcterms:created>
  <dcterms:modified xsi:type="dcterms:W3CDTF">2017-02-01T10:48:21.881Z</dcterms:modified>
</cp:coreProperties>
</file>