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523a338df6e04f43"/>
  </p:sldMasterIdLst>
  <p:sldIdLst>
    <p:sldId id="257" r:id="R73dad53971ef485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523a338df6e04f43" /><Relationship Type="http://schemas.openxmlformats.org/officeDocument/2006/relationships/theme" Target="/ppt/slideMasters/theme/theme2.xml" Id="R511ff1a695964ce8" /><Relationship Type="http://schemas.openxmlformats.org/officeDocument/2006/relationships/slide" Target="/ppt/slides/slide2.xml" Id="R73dad53971ef485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93e1c8574954c4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dae288136c9459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6a7e97e9ebe4073" /><Relationship Type="http://schemas.openxmlformats.org/officeDocument/2006/relationships/slideMaster" Target="/ppt/slideMasters/slideMaster2.xml" Id="Re8671cdb7a45424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b62e3db76b54ba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6a7e97e9ebe40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38d385cea0f447f0" /><Relationship Type="http://schemas.openxmlformats.org/officeDocument/2006/relationships/slideLayout" Target="/ppt/slideLayouts/slideLayout2.xml" Id="R162830d7d6fd4281" /><Relationship Type="http://schemas.openxmlformats.org/officeDocument/2006/relationships/slideLayout" Target="/ppt/slideLayouts/slideLayout3.xml" Id="R69db27a763384d66" /><Relationship Type="http://schemas.openxmlformats.org/officeDocument/2006/relationships/slideLayout" Target="/ppt/slideLayouts/slideLayout4.xml" Id="R563b7506493f48e4" /><Relationship Type="http://schemas.openxmlformats.org/officeDocument/2006/relationships/slideLayout" Target="/ppt/slideLayouts/slideLayout5.xml" Id="R7fd7e54e1b2c4a33" /><Relationship Type="http://schemas.openxmlformats.org/officeDocument/2006/relationships/image" Target="/ppt/media/image2.bin" Id="Rb6935fa1a790454f" /><Relationship Type="http://schemas.openxmlformats.org/officeDocument/2006/relationships/image" Target="/ppt/media/image.bin" Id="Rf906970b47614e7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6935fa1a790454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906970b47614e7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63b7506493f48e4"/>
    <p:sldLayoutId id="2147483652" r:id="R69db27a763384d66"/>
    <p:sldLayoutId id="2147483651" r:id="R162830d7d6fd4281"/>
    <p:sldLayoutId id="2147483654" r:id="R7fd7e54e1b2c4a3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524c820137a4bcc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2017-02-01T10:48:21.881Z</dcterms:created>
  <dcterms:modified xsi:type="dcterms:W3CDTF">2017-02-01T10:48:21.881Z</dcterms:modified>
</cp:coreProperties>
</file>